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760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0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AB306-7DD1-4982-92E5-2D7C832F5CE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C5F5B-8555-4C26-950F-369CC657C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7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0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https://images.unsplash.com/photo-1571266882932-33f7c046a0c9?ixlib=rb-1.2.1&amp;ixid=eyJhcHBfaWQiOjEyMDd9&amp;auto=format&amp;fit=crop&amp;w=634&amp;q=80</a:t>
            </a:r>
          </a:p>
          <a:p>
            <a:endParaRPr lang="en-GB" dirty="0"/>
          </a:p>
          <a:p>
            <a:r>
              <a:rPr lang="en-GB" dirty="0"/>
              <a:t>Don’t let shame control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3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https://images.unsplash.com/photo-1589578527966-fdac0f44566c?ixlib=rb-1.2.1&amp;ixid=eyJhcHBfaWQiOjEyMDd9&amp;auto=format&amp;fit=crop&amp;w=634&amp;q=80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02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https://images.unsplash.com/photo-1571498664957-fde285d79857?ixlib=rb-1.2.1&amp;ixid=eyJhcHBfaWQiOjEyMDd9&amp;auto=format&amp;fit=crop&amp;w=564&amp;q=80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66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https://images.unsplash.com/photo-1571266882932-33f7c046a0c9?ixlib=rb-1.2.1&amp;ixid=eyJhcHBfaWQiOjEyMDd9&amp;auto=format&amp;fit=crop&amp;w=634&amp;q=80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14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https://images.unsplash.com/photo-1589578527966-fdac0f44566c?ixlib=rb-1.2.1&amp;ixid=eyJhcHBfaWQiOjEyMDd9&amp;auto=format&amp;fit=crop&amp;w=634&amp;q=80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5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https://images.unsplash.com/photo-1502355984-b735cb2550ce?ixlib=rb-1.2.1&amp;ixid=eyJhcHBfaWQiOjEyMDd9&amp;auto=format&amp;fit=crop&amp;w=1350&amp;q=80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67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https://images.unsplash.com/photo-1508591360875-10163ed98c8e?ixlib=rb-1.2.1&amp;ixid=eyJhcHBfaWQiOjEyMDd9&amp;auto=format&amp;fit=crop&amp;w=675&amp;q=80</a:t>
            </a:r>
          </a:p>
          <a:p>
            <a:r>
              <a:rPr lang="en-GB" dirty="0"/>
              <a:t>https://images.unsplash.com/photo-1589187775328-882e91b3db4f?ixlib=rb-1.2.1&amp;ixid=eyJhcHBfaWQiOjEyMDd9&amp;auto=format&amp;fit=crop&amp;w=1350&amp;q=80</a:t>
            </a:r>
          </a:p>
          <a:p>
            <a:r>
              <a:rPr lang="en-GB" dirty="0"/>
              <a:t>https://images.unsplash.com/photo-1446511437394-36cdff3ae1b3?ixlib=rb-1.2.1&amp;ixid=eyJhcHBfaWQiOjEyMDd9&amp;auto=format&amp;fit=crop&amp;w=1350&amp;q=80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5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https://images.unsplash.com/photo-1489710437720-ebb67ec84dd2?ixlib=rb-1.2.1&amp;ixid=eyJhcHBfaWQiOjEyMDd9&amp;auto=format&amp;fit=crop&amp;w=1350&amp;q=80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7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https://images.unsplash.com/reserve/dPfjQTyJSJ2LpM7D9Yr0_Photo%2015-02-2014.jpg?ixlib=rb-1.2.1&amp;ixid=eyJhcHBfaWQiOjEyMDd9&amp;auto=format&amp;fit=crop&amp;w=1350&amp;q=80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6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0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https://images.unsplash.com/photo-1588720516255-fc99581c9716?ixlib=rb-1.2.1&amp;ixid=eyJhcHBfaWQiOjEyMDd9&amp;auto=format&amp;fit=crop&amp;w=1350&amp;q=80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7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https://images.unsplash.com/photo-1531956759688-e71cc2586e34?ixlib=rb-1.2.1&amp;ixid=eyJhcHBfaWQiOjEyMDd9&amp;auto=format&amp;fit=crop&amp;w=634&amp;q=80</a:t>
            </a:r>
          </a:p>
          <a:p>
            <a:endParaRPr lang="en-GB" dirty="0"/>
          </a:p>
          <a:p>
            <a:r>
              <a:rPr lang="en-GB" dirty="0"/>
              <a:t>Introspection: the process of observing the operations of one’s own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3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https://images.unsplash.com/photo-1543210089-238ae1f26b32?ixlib=rb-1.2.1&amp;ixid=eyJhcHBfaWQiOjEyMDd9&amp;auto=format&amp;fit=crop&amp;w=634&amp;q=80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82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https://images.unsplash.com/photo-1531956759688-e71cc2586e34?ixlib=rb-1.2.1&amp;ixid=eyJhcHBfaWQiOjEyMDd9&amp;auto=format&amp;fit=crop&amp;w=634&amp;q=80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53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7E66-63D0-4B75-BCED-D5CCAB6F4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37AC5-E4D7-4E3C-913C-617B68BFA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DFAFC-FC71-448D-9A2A-703855C0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443A-A339-483A-849B-DA157BA5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3050-82C0-4B88-A35E-5954B74E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26A1-C412-4DBF-846E-7ABFD1EA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89A93-88D6-4168-8C98-45822E07E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7220E-0ADA-4907-8E5D-4FBA9972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16A1-186A-4E24-952E-96486F67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4E47-C8D9-4536-A944-5943676E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966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03B1A-74B0-4D3D-861C-03912F8AE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8E226-32A9-491E-85ED-A9BFEDE11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2DCAC-635A-46C1-9548-F788112D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DDD7-05E2-4C46-B08E-A08C0F40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137BE-D501-4354-AC2F-13AB4D4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4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611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2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01C6-F461-474A-8736-39EB5203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9038-64B0-4DC8-902F-30395964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BBAC8-3BDB-4412-8B65-582AD409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83385-4B78-4360-BCEF-7BB217FB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D0A1-C8D5-42EE-85FA-002B4628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47B4-7A46-4C2F-B970-79EFF4D6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44EF-94AD-4D14-A15E-5A3E226D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0000-2658-4D94-87B8-CCDE43F5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199C-DEE1-4A04-AD19-4B75736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C31F-9C98-4FBD-9F53-D9717E65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148-7A2D-4B79-80CC-75F5AA6C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49C5-BCAB-422A-A4AE-D685B990A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4FE73-0B15-4FDE-8197-07871A1CD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F5A2B-C316-444B-AF5B-47F6C39B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7A1C9-7F11-4AB9-B47C-A8511F63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9ED80-6E33-428A-82BF-503964F6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6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F55E-04B5-4433-B888-CCEA4A99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6E56-FEDC-48D4-92DB-FA95732A4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BB3BB-8F1E-429C-A71B-ED2514AD4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2E782-B701-406D-8910-27C588ECD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2C8BD-08FC-4E88-BF48-3CBC05021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07232-9296-41E3-9209-94882CF2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570E1-CA82-4DB9-9FA3-E968EA9B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A2807-666C-441C-9C31-E4A7FD21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DC3A-DE2B-4ED1-B8F5-240D988F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8B1E1-D4FE-4DFA-81BF-CA0127AD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24282-6B36-4706-9E09-3615956C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4227-A4E8-4D71-9910-892A4BE6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9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BDC7F-5369-4671-8D63-22060D97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3EC7A-8BE6-4E1F-85CA-EAE0357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0B53-AB9C-4F25-9808-98883C56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1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F471-2E73-4220-8D06-10CC59BD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5D651-7A07-4890-B15E-E5BAA50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0A9E3-E284-4BB5-BE5D-FB06218C4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BE6EC-23DC-44DD-9FAE-1DED3C55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B325-B3D7-40C6-809F-BEFA2EDA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DEAF3-9295-4C87-AB28-20ED1C66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EF1D-55A5-4F49-AE01-23732EE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00A87-7301-4047-AAAA-2139E6F32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A7382-56E1-442F-A17C-2D45FBDE8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AFF4-8031-4AAF-92CA-F014C583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36FAB-711D-40DD-BBE1-6D2D8DC8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C8587-3E7B-4E9F-88A8-A56A7CBD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7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B4754-C457-4E16-945D-C2D529EA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3671-435B-4F95-9F1F-050D26BD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18CF1-AAD4-47F7-88E1-F2A7A31D8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C021-9DCC-4769-A65C-65A1F520026E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6F88-80C2-4BB0-AD68-3FD7414A1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E1F08-202A-462A-AC7B-ACAFA48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61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drchatterjee.com/meditation-and-mindfulness-made-easy-the-very-best-tip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F6eFFCi12v8" TargetMode="External"/><Relationship Id="rId5" Type="http://schemas.openxmlformats.org/officeDocument/2006/relationships/hyperlink" Target="https://chrisunwin.home.blog/2020/02/13/stop-calling-yourself-an-idiot/" TargetMode="External"/><Relationship Id="rId4" Type="http://schemas.openxmlformats.org/officeDocument/2006/relationships/hyperlink" Target="https://www.youtube.com/watch?v=iCvmsMzlF7o&amp;ab_channel=T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DBD441-33BE-4411-B837-531E4A63AB8D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33" t="6457" r="1536" b="5673"/>
          <a:stretch/>
        </p:blipFill>
        <p:spPr>
          <a:xfrm>
            <a:off x="0" y="0"/>
            <a:ext cx="12192000" cy="685446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E1C324-ADDC-452A-B60F-41F6927396E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053" y="2025265"/>
            <a:ext cx="5160944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6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6405715" y="1855225"/>
            <a:ext cx="6037006" cy="33878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Observe.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Acknowledge.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Adjust.</a:t>
            </a:r>
          </a:p>
        </p:txBody>
      </p:sp>
      <p:pic>
        <p:nvPicPr>
          <p:cNvPr id="6146" name="Picture 2" descr="standing woman in grey long-sleeved shirt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97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B06132FF-3BCA-4EF0-A6EA-9656FAE77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848" y="1614948"/>
            <a:ext cx="914400" cy="914400"/>
          </a:xfrm>
          <a:prstGeom prst="rect">
            <a:avLst/>
          </a:prstGeom>
        </p:spPr>
      </p:pic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57A3938D-2F16-4978-8A6E-00E4DB1D3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7848" y="2971800"/>
            <a:ext cx="914400" cy="914400"/>
          </a:xfrm>
          <a:prstGeom prst="rect">
            <a:avLst/>
          </a:prstGeom>
        </p:spPr>
      </p:pic>
      <p:pic>
        <p:nvPicPr>
          <p:cNvPr id="8" name="Graphic 7" descr="Tools">
            <a:extLst>
              <a:ext uri="{FF2B5EF4-FFF2-40B4-BE49-F238E27FC236}">
                <a16:creationId xmlns:a16="http://schemas.microsoft.com/office/drawing/2014/main" id="{67C122E6-B75E-4B9A-A720-6666DE0A8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7848" y="432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335" y="0"/>
            <a:ext cx="45916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#2: Self Awareness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Self awareness is not just knowing where you are and what you’re doing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Self awareness is about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Monitoring</a:t>
            </a: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</a:t>
            </a:r>
          </a:p>
          <a:p>
            <a:pPr marL="0" indent="0" algn="ctr">
              <a:buNone/>
            </a:pP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Understanding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our stress, worries, emotions and beliefs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692878" y="2660778"/>
            <a:ext cx="6037006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Embrace </a:t>
            </a: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Vulnerability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and </a:t>
            </a: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Honesty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8571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0168" y="0"/>
            <a:ext cx="45818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#3: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We are afraid of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judgement</a:t>
            </a: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When we speak to or about ourselves we enforce our own judgement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We only self-reflect when things go wrong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574891" y="2660778"/>
            <a:ext cx="6037006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Change up your language.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9161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C733A03-CBE8-42DD-A994-7E7C4041EC45}"/>
              </a:ext>
            </a:extLst>
          </p:cNvPr>
          <p:cNvSpPr/>
          <p:nvPr/>
        </p:nvSpPr>
        <p:spPr>
          <a:xfrm>
            <a:off x="6095998" y="403122"/>
            <a:ext cx="4916129" cy="1799303"/>
          </a:xfrm>
          <a:prstGeom prst="wedgeEllipseCallout">
            <a:avLst>
              <a:gd name="adj1" fmla="val -48433"/>
              <a:gd name="adj2" fmla="val 6741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I’ll never be able to do this / I can’t do this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1A7BDA3-803E-4343-BD80-120D03680EBF}"/>
              </a:ext>
            </a:extLst>
          </p:cNvPr>
          <p:cNvSpPr/>
          <p:nvPr/>
        </p:nvSpPr>
        <p:spPr>
          <a:xfrm>
            <a:off x="6095999" y="4197222"/>
            <a:ext cx="4916129" cy="1799303"/>
          </a:xfrm>
          <a:prstGeom prst="wedgeEllipseCallout">
            <a:avLst>
              <a:gd name="adj1" fmla="val 50167"/>
              <a:gd name="adj2" fmla="val -7138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I will be able to do this, who can I ask for help?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58BEF57-6540-4787-A2EE-293ED8477D48}"/>
              </a:ext>
            </a:extLst>
          </p:cNvPr>
          <p:cNvSpPr/>
          <p:nvPr/>
        </p:nvSpPr>
        <p:spPr>
          <a:xfrm>
            <a:off x="10903974" y="1897627"/>
            <a:ext cx="943897" cy="275795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2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515897" y="1982352"/>
            <a:ext cx="6263148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Stop comparing yourself to others.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Everyone is different.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4920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5084" y="0"/>
            <a:ext cx="4576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4"/>
              </a:rPr>
              <a:t>Brene Brown on Vulnerability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(YouTube)</a:t>
            </a: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5"/>
              </a:rPr>
              <a:t>Stop Calling Yourself An Idiot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(Blog)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6"/>
              </a:rPr>
              <a:t>Meditate in a Moment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(YouTube)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7"/>
              </a:rPr>
              <a:t>Mindfulness Made Easy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(Podcast)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ank You on wooden blocks">
            <a:extLst>
              <a:ext uri="{FF2B5EF4-FFF2-40B4-BE49-F238E27FC236}">
                <a16:creationId xmlns:a16="http://schemas.microsoft.com/office/drawing/2014/main" id="{F4D0117A-328C-43C2-B4FF-0360AB629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1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42C705-70F8-4114-816E-33D135A67E37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33" t="6457" r="1536" b="5673"/>
          <a:stretch/>
        </p:blipFill>
        <p:spPr>
          <a:xfrm>
            <a:off x="0" y="0"/>
            <a:ext cx="12192000" cy="68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9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island and thunder">
            <a:extLst>
              <a:ext uri="{FF2B5EF4-FFF2-40B4-BE49-F238E27FC236}">
                <a16:creationId xmlns:a16="http://schemas.microsoft.com/office/drawing/2014/main" id="{34C5949D-47F3-4400-A0A4-329A6943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8636880-AD81-4371-82D2-82699AB06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987" y="6243484"/>
            <a:ext cx="2812026" cy="53831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Chris Unwin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0F3062-6431-4684-AEE8-D43E03AC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7203"/>
            <a:ext cx="9144000" cy="1899265"/>
          </a:xfrm>
        </p:spPr>
        <p:txBody>
          <a:bodyPr>
            <a:normAutofit/>
          </a:bodyPr>
          <a:lstStyle/>
          <a:p>
            <a:r>
              <a:rPr lang="en-GB" sz="72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language we use: </a:t>
            </a:r>
            <a:br>
              <a:rPr lang="en-GB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 (8) minutes on introspection, feedback and self-awareness</a:t>
            </a:r>
            <a:endParaRPr lang="en-GB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rple cactus">
            <a:extLst>
              <a:ext uri="{FF2B5EF4-FFF2-40B4-BE49-F238E27FC236}">
                <a16:creationId xmlns:a16="http://schemas.microsoft.com/office/drawing/2014/main" id="{C5F86A1C-B6F4-4DF3-B339-FD98ADF29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181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ellow Awesome-printed signage">
            <a:extLst>
              <a:ext uri="{FF2B5EF4-FFF2-40B4-BE49-F238E27FC236}">
                <a16:creationId xmlns:a16="http://schemas.microsoft.com/office/drawing/2014/main" id="{D9677F9A-8351-4A1E-916E-4F734819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4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on holding white card near green plant">
            <a:extLst>
              <a:ext uri="{FF2B5EF4-FFF2-40B4-BE49-F238E27FC236}">
                <a16:creationId xmlns:a16="http://schemas.microsoft.com/office/drawing/2014/main" id="{36FB2AC1-C83E-4023-8E53-AF9CDA29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42" y="1"/>
            <a:ext cx="7122857" cy="2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25C7D12-9713-4F36-B578-874A6DDADF99}"/>
              </a:ext>
            </a:extLst>
          </p:cNvPr>
          <p:cNvSpPr txBox="1">
            <a:spLocks/>
          </p:cNvSpPr>
          <p:nvPr/>
        </p:nvSpPr>
        <p:spPr>
          <a:xfrm>
            <a:off x="-121836" y="4968977"/>
            <a:ext cx="5236870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</a:t>
            </a:r>
            <a:r>
              <a:rPr lang="en-GB" sz="5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Thoughts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80" name="Picture 8" descr="woman in gray top">
            <a:extLst>
              <a:ext uri="{FF2B5EF4-FFF2-40B4-BE49-F238E27FC236}">
                <a16:creationId xmlns:a16="http://schemas.microsoft.com/office/drawing/2014/main" id="{7CBC4AD3-8053-4570-9E45-9E53C572F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42" y="2713704"/>
            <a:ext cx="7122857" cy="41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5FB69C-4BC0-4F76-B546-E32B899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7344696" y="3159842"/>
            <a:ext cx="2408903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“Good”</a:t>
            </a:r>
          </a:p>
        </p:txBody>
      </p:sp>
    </p:spTree>
    <p:extLst>
      <p:ext uri="{BB962C8B-B14F-4D97-AF65-F5344CB8AC3E}">
        <p14:creationId xmlns:p14="http://schemas.microsoft.com/office/powerpoint/2010/main" val="41434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5FB69C-4BC0-4F76-B546-E32B899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3087329" y="3159842"/>
            <a:ext cx="2045110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“Bad”</a:t>
            </a:r>
          </a:p>
        </p:txBody>
      </p:sp>
    </p:spTree>
    <p:extLst>
      <p:ext uri="{BB962C8B-B14F-4D97-AF65-F5344CB8AC3E}">
        <p14:creationId xmlns:p14="http://schemas.microsoft.com/office/powerpoint/2010/main" val="9471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2792361" y="3159842"/>
            <a:ext cx="6607278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“Meh”</a:t>
            </a:r>
          </a:p>
        </p:txBody>
      </p:sp>
    </p:spTree>
    <p:extLst>
      <p:ext uri="{BB962C8B-B14F-4D97-AF65-F5344CB8AC3E}">
        <p14:creationId xmlns:p14="http://schemas.microsoft.com/office/powerpoint/2010/main" val="7941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ilver and gold steel tool">
            <a:extLst>
              <a:ext uri="{FF2B5EF4-FFF2-40B4-BE49-F238E27FC236}">
                <a16:creationId xmlns:a16="http://schemas.microsoft.com/office/drawing/2014/main" id="{2BE4A051-3C81-4A68-A924-F0C35A5B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1A8F5A-839A-4170-93BD-8EE414CD603D}"/>
              </a:ext>
            </a:extLst>
          </p:cNvPr>
          <p:cNvSpPr txBox="1">
            <a:spLocks/>
          </p:cNvSpPr>
          <p:nvPr/>
        </p:nvSpPr>
        <p:spPr>
          <a:xfrm>
            <a:off x="1292942" y="707923"/>
            <a:ext cx="9606116" cy="101272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thoughts have a profound impact on who we are.</a:t>
            </a:r>
            <a:endParaRPr lang="en-GB" sz="36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2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35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#1: Introspection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2773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are not the product of your thoughts.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Your thoughts are the product of your experiences.</a:t>
            </a:r>
          </a:p>
          <a:p>
            <a:pPr marL="0" indent="0" algn="ctr">
              <a:buNone/>
            </a:pPr>
            <a:endParaRPr lang="en-GB" sz="3200" i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</a:t>
            </a: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choose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how to experience those thoughts and emotions.</a:t>
            </a:r>
          </a:p>
        </p:txBody>
      </p:sp>
    </p:spTree>
    <p:extLst>
      <p:ext uri="{BB962C8B-B14F-4D97-AF65-F5344CB8AC3E}">
        <p14:creationId xmlns:p14="http://schemas.microsoft.com/office/powerpoint/2010/main" val="574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777</Words>
  <Application>Microsoft Office PowerPoint</Application>
  <PresentationFormat>Widescreen</PresentationFormat>
  <Paragraphs>91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Bahnschrift SemiLight</vt:lpstr>
      <vt:lpstr>Calibri</vt:lpstr>
      <vt:lpstr>Calibri Light</vt:lpstr>
      <vt:lpstr>Office Theme</vt:lpstr>
      <vt:lpstr>PowerPoint Presentation</vt:lpstr>
      <vt:lpstr>The language we use:  10 (8) minutes on introspection, feedback and self-awareness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we use:  10 (8) minutes on introspection, feedback and self-awareness</dc:title>
  <dc:creator>Chris Unwin</dc:creator>
  <cp:lastModifiedBy>Chris Unwin</cp:lastModifiedBy>
  <cp:revision>10</cp:revision>
  <dcterms:created xsi:type="dcterms:W3CDTF">2020-09-07T13:18:38Z</dcterms:created>
  <dcterms:modified xsi:type="dcterms:W3CDTF">2020-09-07T14:41:22Z</dcterms:modified>
</cp:coreProperties>
</file>